
<file path=[Content_Types].xml><?xml version="1.0" encoding="utf-8"?>
<Types xmlns="http://schemas.openxmlformats.org/package/2006/content-types"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4"/>
  </p:sldMasterIdLst>
  <p:notesMasterIdLst>
    <p:notesMasterId r:id="rId5"/>
  </p:notesMasterIdLst>
  <p:sldIdLst>
    <p:sldId id="256" r:id="rId6"/>
    <p:sldId id="257" r:id="rId7"/>
  </p:sldIdLst>
  <p:sldSz cy="5143500" cx="9144000"/>
  <p:notesSz cx="6858000" cy="9144000"/>
  <p:embeddedFontLst>
    <p:embeddedFont>
      <p:font typeface="Montserrat Black"/>
      <p:bold r:id="rId8"/>
      <p:boldItalic r:id="rId9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  <p:ext uri="GoogleSlidesCustomDataVersion2">
      <go:slidesCustomData xmlns:go="http://customooxmlschemas.google.com/" r:id="rId10" roundtripDataSignature="AMtx7miUIsrno+SGC4w6ylChMDEh218bxA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10" Type="http://customschemas.google.com/relationships/presentationmetadata" Target="metadata"/><Relationship Id="rId9" Type="http://schemas.openxmlformats.org/officeDocument/2006/relationships/font" Target="fonts/MontserratBlack-boldItalic.fntdata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font" Target="fonts/MontserratBlack-bold.fntdata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9845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9845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9845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9845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29845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29845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1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52" name="Google Shape;52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6" name="Shape 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Google Shape;57;p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58" name="Google Shape;58;p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4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11" name="Google Shape;11;p4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12" name="Google Shape;12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5" name="Google Shape;15;p5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6" name="Google Shape;16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17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Google Shape;18;p6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9" name="Google Shape;19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7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2" name="Google Shape;22;p7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3" name="Google Shape;23;p7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4" name="Google Shape;24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7" name="Google Shape;27;p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9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30" name="Google Shape;30;p9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1" name="Google Shape;31;p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10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34" name="Google Shape;34;p1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35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11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7" name="Google Shape;37;p11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38" name="Google Shape;38;p11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39" name="Google Shape;39;p11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0" name="Google Shape;40;p1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2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43" name="Google Shape;43;p1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3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3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7" name="Google Shape;47;p1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48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2" Type="http://schemas.openxmlformats.org/officeDocument/2006/relationships/theme" Target="../theme/theme1.xml"/><Relationship Id="rId9" Type="http://schemas.openxmlformats.org/officeDocument/2006/relationships/slideLayout" Target="../slideLayouts/slideLayout9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7" name="Google Shape;7;p3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Font typeface="Arial"/>
              <a:buChar char="●"/>
              <a:defRPr b="0" i="0" sz="18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17500" lvl="5" marL="2743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317500" lvl="6" marL="3200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317500" lvl="7" marL="3657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317500" lvl="8" marL="4114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8" name="Google Shape;8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1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" name="Google Shape;54;p1" title="21_03_IMA_pptx-Bem vindo_.png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55" name="Google Shape;55;p1"/>
          <p:cNvSpPr txBox="1"/>
          <p:nvPr>
            <p:ph type="ctrTitle"/>
          </p:nvPr>
        </p:nvSpPr>
        <p:spPr>
          <a:xfrm>
            <a:off x="2137350" y="2157300"/>
            <a:ext cx="4735800" cy="8289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 fontScale="90000"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11111"/>
              <a:buNone/>
            </a:pPr>
            <a:r>
              <a:rPr lang="pt-BR">
                <a:solidFill>
                  <a:srgbClr val="2BB6DB"/>
                </a:solidFill>
                <a:latin typeface="Montserrat Black"/>
                <a:ea typeface="Montserrat Black"/>
                <a:cs typeface="Montserrat Black"/>
                <a:sym typeface="Montserrat Black"/>
              </a:rPr>
              <a:t>BEM-VINDOS!</a:t>
            </a:r>
            <a:endParaRPr>
              <a:solidFill>
                <a:srgbClr val="2BB6DB"/>
              </a:solidFill>
              <a:latin typeface="Montserrat Black"/>
              <a:ea typeface="Montserrat Black"/>
              <a:cs typeface="Montserrat Black"/>
              <a:sym typeface="Montserrat Black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59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2"/>
          <p:cNvSpPr txBox="1"/>
          <p:nvPr>
            <p:ph type="title"/>
          </p:nvPr>
        </p:nvSpPr>
        <p:spPr>
          <a:xfrm>
            <a:off x="1220075" y="1173600"/>
            <a:ext cx="7035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11111"/>
              <a:buNone/>
            </a:pPr>
            <a:r>
              <a:t/>
            </a:r>
            <a:endParaRPr/>
          </a:p>
        </p:txBody>
      </p:sp>
      <p:sp>
        <p:nvSpPr>
          <p:cNvPr id="61" name="Google Shape;61;p2"/>
          <p:cNvSpPr txBox="1"/>
          <p:nvPr>
            <p:ph idx="1" type="body"/>
          </p:nvPr>
        </p:nvSpPr>
        <p:spPr>
          <a:xfrm>
            <a:off x="1220075" y="1863850"/>
            <a:ext cx="7035600" cy="2403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200"/>
              </a:spcAft>
              <a:buSzPts val="18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