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Montserrat Black" panose="020F0502020204030204" pitchFamily="2" charset="0"/>
      <p:bold r:id="rId5"/>
      <p:boldItalic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3734005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3734005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08_04_IMA_7WOAFE_pptx-Bem vindo_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2137350" y="2157300"/>
            <a:ext cx="4735800" cy="82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0E434C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BEM-VINDOS!</a:t>
            </a:r>
            <a:endParaRPr>
              <a:solidFill>
                <a:srgbClr val="0E434C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99200" y="1173600"/>
            <a:ext cx="8413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99200" y="1863850"/>
            <a:ext cx="8413800" cy="27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Apresentação na tela (16:9)</PresentationFormat>
  <Paragraphs>1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Montserrat Black</vt:lpstr>
      <vt:lpstr>Simple Light</vt:lpstr>
      <vt:lpstr>BEM-VINDOS!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Arena Metodista Pilar</dc:creator>
  <cp:lastModifiedBy>Arena Metodista Pilar</cp:lastModifiedBy>
  <cp:revision>1</cp:revision>
  <dcterms:modified xsi:type="dcterms:W3CDTF">2025-08-06T14:18:05Z</dcterms:modified>
</cp:coreProperties>
</file>